
<file path=[Content_Types].xml><?xml version="1.0" encoding="utf-8"?>
<Types xmlns="http://schemas.openxmlformats.org/package/2006/content-types">
  <Default Extension="xml" ContentType="application/xml"/>
  <Default Extension="tif" ContentType="image/tif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9" r:id="rId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4"/>
    <p:restoredTop sz="94631"/>
  </p:normalViewPr>
  <p:slideViewPr>
    <p:cSldViewPr snapToGrid="0" snapToObjects="1">
      <p:cViewPr>
        <p:scale>
          <a:sx n="80" d="100"/>
          <a:sy n="80" d="100"/>
        </p:scale>
        <p:origin x="200" y="-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emf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78952"/>
          <a:stretch>
            <a:fillRect/>
          </a:stretch>
        </p:blipFill>
        <p:spPr>
          <a:xfrm>
            <a:off x="5868193" y="6744245"/>
            <a:ext cx="1268493" cy="1926026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The main problem with the IPCC view of climate change…"/>
          <p:cNvSpPr txBox="1">
            <a:spLocks noGrp="1"/>
          </p:cNvSpPr>
          <p:nvPr>
            <p:ph type="ctrTitle"/>
          </p:nvPr>
        </p:nvSpPr>
        <p:spPr>
          <a:xfrm>
            <a:off x="1270000" y="1029741"/>
            <a:ext cx="10464800" cy="4037560"/>
          </a:xfrm>
          <a:prstGeom prst="rect">
            <a:avLst/>
          </a:prstGeom>
        </p:spPr>
        <p:txBody>
          <a:bodyPr/>
          <a:lstStyle/>
          <a:p>
            <a:pPr defTabSz="432308">
              <a:defRPr sz="5254"/>
            </a:pPr>
            <a:r>
              <a:rPr dirty="0"/>
              <a:t>The main problem with the IPCC view of climate change</a:t>
            </a:r>
          </a:p>
          <a:p>
            <a:pPr defTabSz="432308">
              <a:defRPr sz="3552"/>
            </a:pPr>
            <a:endParaRPr dirty="0"/>
          </a:p>
          <a:p>
            <a:pPr defTabSz="432308">
              <a:defRPr sz="3552"/>
            </a:pPr>
            <a:r>
              <a:rPr dirty="0"/>
              <a:t>Statement for Committee on the Environment, Nature Conservation and Nuclear Safety, Deutscher Bundestag, before COP24 in Katowice </a:t>
            </a:r>
          </a:p>
        </p:txBody>
      </p:sp>
      <p:sp>
        <p:nvSpPr>
          <p:cNvPr id="121" name="Prof. Nir Shaviv…"/>
          <p:cNvSpPr txBox="1">
            <a:spLocks noGrp="1"/>
          </p:cNvSpPr>
          <p:nvPr>
            <p:ph type="subTitle" sz="quarter" idx="1"/>
          </p:nvPr>
        </p:nvSpPr>
        <p:spPr>
          <a:xfrm>
            <a:off x="1270000" y="5406925"/>
            <a:ext cx="10464800" cy="113030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defTabSz="426466">
              <a:defRPr sz="2701"/>
            </a:pPr>
            <a:r>
              <a:t>Prof. Nir Shaviv</a:t>
            </a:r>
          </a:p>
          <a:p>
            <a:pPr defTabSz="426466">
              <a:defRPr sz="2044"/>
            </a:pPr>
            <a:r>
              <a:t>Chair, Department of Physics, </a:t>
            </a:r>
          </a:p>
          <a:p>
            <a:pPr defTabSz="426466">
              <a:defRPr sz="2044"/>
            </a:pPr>
            <a:r>
              <a:t>Hebrew University of Jerusalem</a:t>
            </a:r>
          </a:p>
        </p:txBody>
      </p:sp>
      <p:sp>
        <p:nvSpPr>
          <p:cNvPr id="122" name="November 2018"/>
          <p:cNvSpPr txBox="1"/>
          <p:nvPr/>
        </p:nvSpPr>
        <p:spPr>
          <a:xfrm>
            <a:off x="1270000" y="9080500"/>
            <a:ext cx="10464800" cy="5466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>
              <a:defRPr b="0"/>
            </a:lvl1pPr>
          </a:lstStyle>
          <a:p>
            <a:r>
              <a:t>November 2018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Quantifying the solar forcing"/>
          <p:cNvSpPr txBox="1">
            <a:spLocks noGrp="1"/>
          </p:cNvSpPr>
          <p:nvPr>
            <p:ph type="title"/>
          </p:nvPr>
        </p:nvSpPr>
        <p:spPr>
          <a:xfrm>
            <a:off x="952500" y="-241300"/>
            <a:ext cx="11099800" cy="2159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r>
              <a:t>Quantifying the solar forcing</a:t>
            </a:r>
          </a:p>
        </p:txBody>
      </p:sp>
      <p:pic>
        <p:nvPicPr>
          <p:cNvPr id="12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1645" y="2002689"/>
            <a:ext cx="12137817" cy="6843275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Shaviv, 2008"/>
          <p:cNvSpPr txBox="1"/>
          <p:nvPr/>
        </p:nvSpPr>
        <p:spPr>
          <a:xfrm>
            <a:off x="10124685" y="7510343"/>
            <a:ext cx="1197217" cy="517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marL="28575" algn="l" defTabSz="457200">
              <a:lnSpc>
                <a:spcPts val="1500"/>
              </a:lnSpc>
              <a:tabLst>
                <a:tab pos="88900" algn="l"/>
                <a:tab pos="850900" algn="l"/>
                <a:tab pos="1612900" algn="l"/>
                <a:tab pos="2374900" algn="l"/>
                <a:tab pos="3136900" algn="l"/>
                <a:tab pos="3733800" algn="l"/>
              </a:tabLst>
              <a:defRPr sz="1400" b="0" i="1">
                <a:solidFill>
                  <a:srgbClr val="003DA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Shaviv, 2008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Forcing according to the IPCC AR5"/>
          <p:cNvSpPr txBox="1">
            <a:spLocks noGrp="1"/>
          </p:cNvSpPr>
          <p:nvPr>
            <p:ph type="title"/>
          </p:nvPr>
        </p:nvSpPr>
        <p:spPr>
          <a:xfrm>
            <a:off x="952500" y="-457200"/>
            <a:ext cx="11099800" cy="2159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r>
              <a:rPr dirty="0"/>
              <a:t>Forcing according to the IPCC AR5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550" y="1289050"/>
            <a:ext cx="12077700" cy="7632700"/>
          </a:xfrm>
          <a:prstGeom prst="rect">
            <a:avLst/>
          </a:prstGeom>
        </p:spPr>
      </p:pic>
      <p:sp>
        <p:nvSpPr>
          <p:cNvPr id="7" name="The main problem with the IPCC view of climate change…"/>
          <p:cNvSpPr txBox="1">
            <a:spLocks/>
          </p:cNvSpPr>
          <p:nvPr/>
        </p:nvSpPr>
        <p:spPr>
          <a:xfrm>
            <a:off x="5355056" y="8177836"/>
            <a:ext cx="2060408" cy="7439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defTabSz="432308" hangingPunct="1">
              <a:defRPr sz="5254"/>
            </a:pPr>
            <a:r>
              <a:rPr lang="en-US" sz="2400" dirty="0" smtClean="0"/>
              <a:t>IPCC</a:t>
            </a:r>
            <a:endParaRPr lang="en-US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6706605" y="8375546"/>
            <a:ext cx="3275595" cy="1115871"/>
            <a:chOff x="6706605" y="8375546"/>
            <a:chExt cx="3275595" cy="111587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34200" y="8375546"/>
              <a:ext cx="3048000" cy="374754"/>
            </a:xfrm>
            <a:prstGeom prst="rect">
              <a:avLst/>
            </a:prstGeom>
          </p:spPr>
        </p:pic>
        <p:sp>
          <p:nvSpPr>
            <p:cNvPr id="8" name="The main problem with the IPCC view of climate change…"/>
            <p:cNvSpPr txBox="1">
              <a:spLocks/>
            </p:cNvSpPr>
            <p:nvPr/>
          </p:nvSpPr>
          <p:spPr>
            <a:xfrm>
              <a:off x="6706605" y="8747503"/>
              <a:ext cx="2838448" cy="74391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50800" tIns="50800" rIns="50800" bIns="50800" anchor="ctr">
              <a:normAutofit fontScale="70000" lnSpcReduction="20000"/>
            </a:bodyPr>
            <a:lstStyle>
              <a:lvl1pPr marL="0" marR="0" indent="0" algn="ctr" defTabSz="5842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0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1pPr>
              <a:lvl2pPr marL="0" marR="0" indent="0" algn="ctr" defTabSz="5842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0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2pPr>
              <a:lvl3pPr marL="0" marR="0" indent="0" algn="ctr" defTabSz="5842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0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3pPr>
              <a:lvl4pPr marL="0" marR="0" indent="0" algn="ctr" defTabSz="5842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0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4pPr>
              <a:lvl5pPr marL="0" marR="0" indent="0" algn="ctr" defTabSz="5842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0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5pPr>
              <a:lvl6pPr marL="0" marR="0" indent="0" algn="ctr" defTabSz="5842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0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6pPr>
              <a:lvl7pPr marL="0" marR="0" indent="0" algn="ctr" defTabSz="5842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0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7pPr>
              <a:lvl8pPr marL="0" marR="0" indent="0" algn="ctr" defTabSz="5842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0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8pPr>
              <a:lvl9pPr marL="0" marR="0" indent="0" algn="ctr" defTabSz="5842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0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9pPr>
            </a:lstStyle>
            <a:p>
              <a:pPr defTabSz="432308" hangingPunct="1">
                <a:defRPr sz="5254"/>
              </a:pPr>
              <a:r>
                <a:rPr lang="en-US" sz="2400" dirty="0" smtClean="0"/>
                <a:t>Real solar contribution (from Maunder Minimum)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7057423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68</Words>
  <Application>Microsoft Macintosh PowerPoint</Application>
  <PresentationFormat>Custom</PresentationFormat>
  <Paragraphs>12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Helvetica</vt:lpstr>
      <vt:lpstr>Helvetica Light</vt:lpstr>
      <vt:lpstr>Helvetica Neue</vt:lpstr>
      <vt:lpstr>Helvetica Neue Light</vt:lpstr>
      <vt:lpstr>Helvetica Neue Medium</vt:lpstr>
      <vt:lpstr>Helvetica Neue Thin</vt:lpstr>
      <vt:lpstr>White</vt:lpstr>
      <vt:lpstr>The main problem with the IPCC view of climate change  Statement for Committee on the Environment, Nature Conservation and Nuclear Safety, Deutscher Bundestag, before COP24 in Katowice </vt:lpstr>
      <vt:lpstr>Quantifying the solar forcing</vt:lpstr>
      <vt:lpstr>Forcing according to the IPCC AR5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main problem with the IPCC view of climate change  Statement for Committee on the Environment, Nature Conservation and Nuclear Safety, Deutscher Bundestag, before COP24 in Katowice </dc:title>
  <cp:lastModifiedBy>Microsoft Office User</cp:lastModifiedBy>
  <cp:revision>2</cp:revision>
  <dcterms:modified xsi:type="dcterms:W3CDTF">2018-11-24T14:28:07Z</dcterms:modified>
</cp:coreProperties>
</file>